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6"/>
  </p:notesMasterIdLst>
  <p:sldIdLst>
    <p:sldId id="256" r:id="rId5"/>
    <p:sldId id="279" r:id="rId6"/>
    <p:sldId id="281" r:id="rId7"/>
    <p:sldId id="266" r:id="rId8"/>
    <p:sldId id="280" r:id="rId9"/>
    <p:sldId id="268" r:id="rId10"/>
    <p:sldId id="259" r:id="rId11"/>
    <p:sldId id="278" r:id="rId12"/>
    <p:sldId id="277" r:id="rId13"/>
    <p:sldId id="275" r:id="rId14"/>
    <p:sldId id="276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4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6D6625-1F7E-4A86-8542-AACD5C5658D5}" v="17" dt="2023-09-08T04:43:08.47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6"/>
  </p:normalViewPr>
  <p:slideViewPr>
    <p:cSldViewPr snapToGrid="0" snapToObjects="1" showGuides="1">
      <p:cViewPr>
        <p:scale>
          <a:sx n="56" d="100"/>
          <a:sy n="56" d="100"/>
        </p:scale>
        <p:origin x="1984" y="604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안병준" userId="11e41229-6e50-4481-8011-3273b0ff1f6b" providerId="ADAL" clId="{F86D6625-1F7E-4A86-8542-AACD5C5658D5}"/>
    <pc:docChg chg="undo redo custSel addSld delSld modSld sldOrd">
      <pc:chgData name="안병준" userId="11e41229-6e50-4481-8011-3273b0ff1f6b" providerId="ADAL" clId="{F86D6625-1F7E-4A86-8542-AACD5C5658D5}" dt="2023-09-08T04:45:22.329" v="232" actId="478"/>
      <pc:docMkLst>
        <pc:docMk/>
      </pc:docMkLst>
      <pc:sldChg chg="modSp mod">
        <pc:chgData name="안병준" userId="11e41229-6e50-4481-8011-3273b0ff1f6b" providerId="ADAL" clId="{F86D6625-1F7E-4A86-8542-AACD5C5658D5}" dt="2023-09-08T04:23:38.840" v="7" actId="14826"/>
        <pc:sldMkLst>
          <pc:docMk/>
          <pc:sldMk cId="0" sldId="256"/>
        </pc:sldMkLst>
        <pc:picChg chg="mod">
          <ac:chgData name="안병준" userId="11e41229-6e50-4481-8011-3273b0ff1f6b" providerId="ADAL" clId="{F86D6625-1F7E-4A86-8542-AACD5C5658D5}" dt="2023-09-08T04:23:38.840" v="7" actId="14826"/>
          <ac:picMkLst>
            <pc:docMk/>
            <pc:sldMk cId="0" sldId="256"/>
            <ac:picMk id="127" creationId="{00000000-0000-0000-0000-000000000000}"/>
          </ac:picMkLst>
        </pc:picChg>
      </pc:sldChg>
      <pc:sldChg chg="del">
        <pc:chgData name="안병준" userId="11e41229-6e50-4481-8011-3273b0ff1f6b" providerId="ADAL" clId="{F86D6625-1F7E-4A86-8542-AACD5C5658D5}" dt="2023-09-08T04:22:44.463" v="0" actId="47"/>
        <pc:sldMkLst>
          <pc:docMk/>
          <pc:sldMk cId="0" sldId="257"/>
        </pc:sldMkLst>
      </pc:sldChg>
      <pc:sldChg chg="del">
        <pc:chgData name="안병준" userId="11e41229-6e50-4481-8011-3273b0ff1f6b" providerId="ADAL" clId="{F86D6625-1F7E-4A86-8542-AACD5C5658D5}" dt="2023-09-08T04:32:56.451" v="42" actId="47"/>
        <pc:sldMkLst>
          <pc:docMk/>
          <pc:sldMk cId="0" sldId="258"/>
        </pc:sldMkLst>
      </pc:sldChg>
      <pc:sldChg chg="modSp mod">
        <pc:chgData name="안병준" userId="11e41229-6e50-4481-8011-3273b0ff1f6b" providerId="ADAL" clId="{F86D6625-1F7E-4A86-8542-AACD5C5658D5}" dt="2023-09-08T04:29:44.147" v="34" actId="14826"/>
        <pc:sldMkLst>
          <pc:docMk/>
          <pc:sldMk cId="0" sldId="259"/>
        </pc:sldMkLst>
        <pc:picChg chg="mod">
          <ac:chgData name="안병준" userId="11e41229-6e50-4481-8011-3273b0ff1f6b" providerId="ADAL" clId="{F86D6625-1F7E-4A86-8542-AACD5C5658D5}" dt="2023-09-08T04:28:09.594" v="25" actId="14826"/>
          <ac:picMkLst>
            <pc:docMk/>
            <pc:sldMk cId="0" sldId="259"/>
            <ac:picMk id="6" creationId="{2EFAECE4-6411-7DA1-601E-7745C963057F}"/>
          </ac:picMkLst>
        </pc:picChg>
        <pc:picChg chg="mod">
          <ac:chgData name="안병준" userId="11e41229-6e50-4481-8011-3273b0ff1f6b" providerId="ADAL" clId="{F86D6625-1F7E-4A86-8542-AACD5C5658D5}" dt="2023-09-08T04:29:44.147" v="34" actId="14826"/>
          <ac:picMkLst>
            <pc:docMk/>
            <pc:sldMk cId="0" sldId="259"/>
            <ac:picMk id="137" creationId="{00000000-0000-0000-0000-000000000000}"/>
          </ac:picMkLst>
        </pc:picChg>
      </pc:sldChg>
      <pc:sldChg chg="del">
        <pc:chgData name="안병준" userId="11e41229-6e50-4481-8011-3273b0ff1f6b" providerId="ADAL" clId="{F86D6625-1F7E-4A86-8542-AACD5C5658D5}" dt="2023-09-08T04:32:53.286" v="40" actId="47"/>
        <pc:sldMkLst>
          <pc:docMk/>
          <pc:sldMk cId="0" sldId="260"/>
        </pc:sldMkLst>
      </pc:sldChg>
      <pc:sldChg chg="del">
        <pc:chgData name="안병준" userId="11e41229-6e50-4481-8011-3273b0ff1f6b" providerId="ADAL" clId="{F86D6625-1F7E-4A86-8542-AACD5C5658D5}" dt="2023-09-08T04:32:55.029" v="41" actId="47"/>
        <pc:sldMkLst>
          <pc:docMk/>
          <pc:sldMk cId="0" sldId="261"/>
        </pc:sldMkLst>
      </pc:sldChg>
      <pc:sldChg chg="del">
        <pc:chgData name="안병준" userId="11e41229-6e50-4481-8011-3273b0ff1f6b" providerId="ADAL" clId="{F86D6625-1F7E-4A86-8542-AACD5C5658D5}" dt="2023-09-08T04:32:57.369" v="43" actId="47"/>
        <pc:sldMkLst>
          <pc:docMk/>
          <pc:sldMk cId="0" sldId="262"/>
        </pc:sldMkLst>
      </pc:sldChg>
      <pc:sldChg chg="del">
        <pc:chgData name="안병준" userId="11e41229-6e50-4481-8011-3273b0ff1f6b" providerId="ADAL" clId="{F86D6625-1F7E-4A86-8542-AACD5C5658D5}" dt="2023-09-08T04:33:05.050" v="45" actId="47"/>
        <pc:sldMkLst>
          <pc:docMk/>
          <pc:sldMk cId="0" sldId="263"/>
        </pc:sldMkLst>
      </pc:sldChg>
      <pc:sldChg chg="del">
        <pc:chgData name="안병준" userId="11e41229-6e50-4481-8011-3273b0ff1f6b" providerId="ADAL" clId="{F86D6625-1F7E-4A86-8542-AACD5C5658D5}" dt="2023-09-08T04:33:05.851" v="46" actId="47"/>
        <pc:sldMkLst>
          <pc:docMk/>
          <pc:sldMk cId="0" sldId="264"/>
        </pc:sldMkLst>
      </pc:sldChg>
      <pc:sldChg chg="del">
        <pc:chgData name="안병준" userId="11e41229-6e50-4481-8011-3273b0ff1f6b" providerId="ADAL" clId="{F86D6625-1F7E-4A86-8542-AACD5C5658D5}" dt="2023-09-08T04:32:58.909" v="44" actId="47"/>
        <pc:sldMkLst>
          <pc:docMk/>
          <pc:sldMk cId="0" sldId="265"/>
        </pc:sldMkLst>
      </pc:sldChg>
      <pc:sldChg chg="modSp mod">
        <pc:chgData name="안병준" userId="11e41229-6e50-4481-8011-3273b0ff1f6b" providerId="ADAL" clId="{F86D6625-1F7E-4A86-8542-AACD5C5658D5}" dt="2023-09-08T04:25:57.232" v="17" actId="1076"/>
        <pc:sldMkLst>
          <pc:docMk/>
          <pc:sldMk cId="0" sldId="266"/>
        </pc:sldMkLst>
        <pc:picChg chg="mod">
          <ac:chgData name="안병준" userId="11e41229-6e50-4481-8011-3273b0ff1f6b" providerId="ADAL" clId="{F86D6625-1F7E-4A86-8542-AACD5C5658D5}" dt="2023-09-08T04:25:57.232" v="17" actId="1076"/>
          <ac:picMkLst>
            <pc:docMk/>
            <pc:sldMk cId="0" sldId="266"/>
            <ac:picMk id="157" creationId="{00000000-0000-0000-0000-000000000000}"/>
          </ac:picMkLst>
        </pc:picChg>
      </pc:sldChg>
      <pc:sldChg chg="del">
        <pc:chgData name="안병준" userId="11e41229-6e50-4481-8011-3273b0ff1f6b" providerId="ADAL" clId="{F86D6625-1F7E-4A86-8542-AACD5C5658D5}" dt="2023-09-08T04:26:46.239" v="18" actId="47"/>
        <pc:sldMkLst>
          <pc:docMk/>
          <pc:sldMk cId="0" sldId="267"/>
        </pc:sldMkLst>
      </pc:sldChg>
      <pc:sldChg chg="modSp mod ord">
        <pc:chgData name="안병준" userId="11e41229-6e50-4481-8011-3273b0ff1f6b" providerId="ADAL" clId="{F86D6625-1F7E-4A86-8542-AACD5C5658D5}" dt="2023-09-08T04:32:33.230" v="39" actId="1076"/>
        <pc:sldMkLst>
          <pc:docMk/>
          <pc:sldMk cId="0" sldId="268"/>
        </pc:sldMkLst>
        <pc:picChg chg="mod">
          <ac:chgData name="안병준" userId="11e41229-6e50-4481-8011-3273b0ff1f6b" providerId="ADAL" clId="{F86D6625-1F7E-4A86-8542-AACD5C5658D5}" dt="2023-09-08T04:32:33.230" v="39" actId="1076"/>
          <ac:picMkLst>
            <pc:docMk/>
            <pc:sldMk cId="0" sldId="268"/>
            <ac:picMk id="162" creationId="{00000000-0000-0000-0000-000000000000}"/>
          </ac:picMkLst>
        </pc:picChg>
      </pc:sldChg>
      <pc:sldChg chg="modSp mod">
        <pc:chgData name="안병준" userId="11e41229-6e50-4481-8011-3273b0ff1f6b" providerId="ADAL" clId="{F86D6625-1F7E-4A86-8542-AACD5C5658D5}" dt="2023-09-08T04:43:11.558" v="231" actId="20577"/>
        <pc:sldMkLst>
          <pc:docMk/>
          <pc:sldMk cId="0" sldId="275"/>
        </pc:sldMkLst>
        <pc:spChg chg="mod">
          <ac:chgData name="안병준" userId="11e41229-6e50-4481-8011-3273b0ff1f6b" providerId="ADAL" clId="{F86D6625-1F7E-4A86-8542-AACD5C5658D5}" dt="2023-09-08T04:43:11.558" v="231" actId="20577"/>
          <ac:spMkLst>
            <pc:docMk/>
            <pc:sldMk cId="0" sldId="275"/>
            <ac:spMk id="181" creationId="{00000000-0000-0000-0000-000000000000}"/>
          </ac:spMkLst>
        </pc:spChg>
      </pc:sldChg>
      <pc:sldChg chg="modSp mod">
        <pc:chgData name="안병준" userId="11e41229-6e50-4481-8011-3273b0ff1f6b" providerId="ADAL" clId="{F86D6625-1F7E-4A86-8542-AACD5C5658D5}" dt="2023-09-08T04:37:56.156" v="192" actId="20577"/>
        <pc:sldMkLst>
          <pc:docMk/>
          <pc:sldMk cId="0" sldId="276"/>
        </pc:sldMkLst>
        <pc:spChg chg="mod">
          <ac:chgData name="안병준" userId="11e41229-6e50-4481-8011-3273b0ff1f6b" providerId="ADAL" clId="{F86D6625-1F7E-4A86-8542-AACD5C5658D5}" dt="2023-09-08T04:37:12.988" v="73" actId="20577"/>
          <ac:spMkLst>
            <pc:docMk/>
            <pc:sldMk cId="0" sldId="276"/>
            <ac:spMk id="183" creationId="{00000000-0000-0000-0000-000000000000}"/>
          </ac:spMkLst>
        </pc:spChg>
        <pc:spChg chg="mod">
          <ac:chgData name="안병준" userId="11e41229-6e50-4481-8011-3273b0ff1f6b" providerId="ADAL" clId="{F86D6625-1F7E-4A86-8542-AACD5C5658D5}" dt="2023-09-08T04:37:56.156" v="192" actId="20577"/>
          <ac:spMkLst>
            <pc:docMk/>
            <pc:sldMk cId="0" sldId="276"/>
            <ac:spMk id="184" creationId="{00000000-0000-0000-0000-000000000000}"/>
          </ac:spMkLst>
        </pc:spChg>
      </pc:sldChg>
      <pc:sldChg chg="modSp add del mod">
        <pc:chgData name="안병준" userId="11e41229-6e50-4481-8011-3273b0ff1f6b" providerId="ADAL" clId="{F86D6625-1F7E-4A86-8542-AACD5C5658D5}" dt="2023-09-08T04:41:05.606" v="223" actId="14100"/>
        <pc:sldMkLst>
          <pc:docMk/>
          <pc:sldMk cId="622251504" sldId="277"/>
        </pc:sldMkLst>
        <pc:picChg chg="mod">
          <ac:chgData name="안병준" userId="11e41229-6e50-4481-8011-3273b0ff1f6b" providerId="ADAL" clId="{F86D6625-1F7E-4A86-8542-AACD5C5658D5}" dt="2023-09-08T04:41:05.606" v="223" actId="14100"/>
          <ac:picMkLst>
            <pc:docMk/>
            <pc:sldMk cId="622251504" sldId="277"/>
            <ac:picMk id="3" creationId="{955EC37B-9051-7F1D-31A4-4B3257C9F896}"/>
          </ac:picMkLst>
        </pc:picChg>
      </pc:sldChg>
      <pc:sldChg chg="add del">
        <pc:chgData name="안병준" userId="11e41229-6e50-4481-8011-3273b0ff1f6b" providerId="ADAL" clId="{F86D6625-1F7E-4A86-8542-AACD5C5658D5}" dt="2023-09-08T04:38:20.027" v="193" actId="47"/>
        <pc:sldMkLst>
          <pc:docMk/>
          <pc:sldMk cId="1745538033" sldId="278"/>
        </pc:sldMkLst>
      </pc:sldChg>
      <pc:sldChg chg="addSp delSp modSp add mod">
        <pc:chgData name="안병준" userId="11e41229-6e50-4481-8011-3273b0ff1f6b" providerId="ADAL" clId="{F86D6625-1F7E-4A86-8542-AACD5C5658D5}" dt="2023-09-08T04:45:22.329" v="232" actId="478"/>
        <pc:sldMkLst>
          <pc:docMk/>
          <pc:sldMk cId="2923106473" sldId="278"/>
        </pc:sldMkLst>
        <pc:spChg chg="add del mod">
          <ac:chgData name="안병준" userId="11e41229-6e50-4481-8011-3273b0ff1f6b" providerId="ADAL" clId="{F86D6625-1F7E-4A86-8542-AACD5C5658D5}" dt="2023-09-08T04:45:22.329" v="232" actId="478"/>
          <ac:spMkLst>
            <pc:docMk/>
            <pc:sldMk cId="2923106473" sldId="278"/>
            <ac:spMk id="3" creationId="{3B4F89DB-3C0F-7B26-7AB2-032BF8947671}"/>
          </ac:spMkLst>
        </pc:spChg>
        <pc:picChg chg="add del mod">
          <ac:chgData name="안병준" userId="11e41229-6e50-4481-8011-3273b0ff1f6b" providerId="ADAL" clId="{F86D6625-1F7E-4A86-8542-AACD5C5658D5}" dt="2023-09-08T04:40:30.393" v="218" actId="478"/>
          <ac:picMkLst>
            <pc:docMk/>
            <pc:sldMk cId="2923106473" sldId="278"/>
            <ac:picMk id="6" creationId="{2EFAECE4-6411-7DA1-601E-7745C963057F}"/>
          </ac:picMkLst>
        </pc:picChg>
        <pc:picChg chg="del mod">
          <ac:chgData name="안병준" userId="11e41229-6e50-4481-8011-3273b0ff1f6b" providerId="ADAL" clId="{F86D6625-1F7E-4A86-8542-AACD5C5658D5}" dt="2023-09-08T04:40:34.660" v="219" actId="478"/>
          <ac:picMkLst>
            <pc:docMk/>
            <pc:sldMk cId="2923106473" sldId="278"/>
            <ac:picMk id="137" creationId="{00000000-0000-0000-0000-000000000000}"/>
          </ac:picMkLst>
        </pc:picChg>
      </pc:sldChg>
      <pc:sldChg chg="add">
        <pc:chgData name="안병준" userId="11e41229-6e50-4481-8011-3273b0ff1f6b" providerId="ADAL" clId="{F86D6625-1F7E-4A86-8542-AACD5C5658D5}" dt="2023-09-08T04:40:38.426" v="220"/>
        <pc:sldMkLst>
          <pc:docMk/>
          <pc:sldMk cId="3459111090" sldId="279"/>
        </pc:sldMkLst>
      </pc:sldChg>
      <pc:sldMasterChg chg="addSldLayout delSldLayout">
        <pc:chgData name="안병준" userId="11e41229-6e50-4481-8011-3273b0ff1f6b" providerId="ADAL" clId="{F86D6625-1F7E-4A86-8542-AACD5C5658D5}" dt="2023-09-08T04:33:09.133" v="48" actId="47"/>
        <pc:sldMasterMkLst>
          <pc:docMk/>
          <pc:sldMasterMk cId="0" sldId="2147483648"/>
        </pc:sldMasterMkLst>
        <pc:sldLayoutChg chg="del">
          <pc:chgData name="안병준" userId="11e41229-6e50-4481-8011-3273b0ff1f6b" providerId="ADAL" clId="{F86D6625-1F7E-4A86-8542-AACD5C5658D5}" dt="2023-09-08T04:22:44.463" v="0" actId="47"/>
          <pc:sldLayoutMkLst>
            <pc:docMk/>
            <pc:sldMasterMk cId="0" sldId="2147483648"/>
            <pc:sldLayoutMk cId="0" sldId="2147483655"/>
          </pc:sldLayoutMkLst>
        </pc:sldLayoutChg>
        <pc:sldLayoutChg chg="add del">
          <pc:chgData name="안병준" userId="11e41229-6e50-4481-8011-3273b0ff1f6b" providerId="ADAL" clId="{F86D6625-1F7E-4A86-8542-AACD5C5658D5}" dt="2023-09-08T04:33:09.133" v="48" actId="47"/>
          <pc:sldLayoutMkLst>
            <pc:docMk/>
            <pc:sldMasterMk cId="0" sldId="2147483648"/>
            <pc:sldLayoutMk cId="0" sldId="2147483660"/>
          </pc:sldLayoutMkLst>
        </pc:sldLayoutChg>
      </pc:sldMasterChg>
    </pc:docChg>
  </pc:docChgLst>
</pc:chgInfo>
</file>

<file path=ppt/media/image1.jpeg>
</file>

<file path=ppt/media/image10.jp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71500" y="4749800"/>
            <a:ext cx="11868094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13"/>
          </p:nvPr>
        </p:nvSpPr>
        <p:spPr>
          <a:xfrm>
            <a:off x="-177800" y="0"/>
            <a:ext cx="133731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7543800" y="7975599"/>
            <a:ext cx="1" cy="14225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Image"/>
          <p:cNvSpPr>
            <a:spLocks noGrp="1"/>
          </p:cNvSpPr>
          <p:nvPr>
            <p:ph type="pic" idx="13"/>
          </p:nvPr>
        </p:nvSpPr>
        <p:spPr>
          <a:xfrm>
            <a:off x="0" y="-25400"/>
            <a:ext cx="13004800" cy="77253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571500" y="4864100"/>
            <a:ext cx="5334476" cy="5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Image"/>
          <p:cNvSpPr>
            <a:spLocks noGrp="1"/>
          </p:cNvSpPr>
          <p:nvPr>
            <p:ph type="pic" idx="13"/>
          </p:nvPr>
        </p:nvSpPr>
        <p:spPr>
          <a:xfrm>
            <a:off x="4775200" y="0"/>
            <a:ext cx="15392400" cy="9766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>
            <a:spLocks noGrp="1"/>
          </p:cNvSpPr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9055098" y="508000"/>
            <a:ext cx="128" cy="797563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9" name="Line"/>
          <p:cNvSpPr/>
          <p:nvPr/>
        </p:nvSpPr>
        <p:spPr>
          <a:xfrm>
            <a:off x="9055096" y="4464050"/>
            <a:ext cx="3448503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0" name="Image"/>
          <p:cNvSpPr>
            <a:spLocks noGrp="1"/>
          </p:cNvSpPr>
          <p:nvPr>
            <p:ph type="pic" sz="half" idx="13"/>
          </p:nvPr>
        </p:nvSpPr>
        <p:spPr>
          <a:xfrm>
            <a:off x="9168011" y="4584788"/>
            <a:ext cx="6506665" cy="4343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Image"/>
          <p:cNvSpPr>
            <a:spLocks noGrp="1"/>
          </p:cNvSpPr>
          <p:nvPr>
            <p:ph type="pic" sz="quarter" idx="14"/>
          </p:nvPr>
        </p:nvSpPr>
        <p:spPr>
          <a:xfrm>
            <a:off x="9182100" y="-101600"/>
            <a:ext cx="3365500" cy="5003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Image"/>
          <p:cNvSpPr>
            <a:spLocks noGrp="1"/>
          </p:cNvSpPr>
          <p:nvPr>
            <p:ph type="pic" idx="15"/>
          </p:nvPr>
        </p:nvSpPr>
        <p:spPr>
          <a:xfrm>
            <a:off x="-800100" y="469900"/>
            <a:ext cx="11049000" cy="805399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2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r>
              <a:t>“Type a quote here.”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71500" y="1968500"/>
            <a:ext cx="1186810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268199" y="9199778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olbrise@knu.ac.k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DqnTt1JtGXQ?si=-5vXn4rB22IL8ZAk" TargetMode="External"/><Relationship Id="rId2" Type="http://schemas.openxmlformats.org/officeDocument/2006/relationships/hyperlink" Target="https://youtu.be/SvBR0OGT5VI?si=poY4WZwXtm02jFGS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imdb.com/title/tt484634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"/>
          <p:cNvPicPr>
            <a:picLocks noGrp="1" noChangeAspect="1"/>
          </p:cNvPicPr>
          <p:nvPr>
            <p:ph type="pic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4" b="11154"/>
          <a:stretch/>
        </p:blipFill>
        <p:spPr>
          <a:xfrm>
            <a:off x="0" y="0"/>
            <a:ext cx="13004800" cy="7594600"/>
          </a:xfrm>
          <a:prstGeom prst="rect">
            <a:avLst/>
          </a:prstGeom>
        </p:spPr>
      </p:pic>
      <p:sp>
        <p:nvSpPr>
          <p:cNvPr id="128" name="컴퓨팅사고와 SW코딩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컴퓨팅사고와 SW코딩</a:t>
            </a:r>
          </a:p>
        </p:txBody>
      </p:sp>
      <p:sp>
        <p:nvSpPr>
          <p:cNvPr id="129" name="안병준 coolbrise@knu.ac.k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72516">
              <a:defRPr sz="2548"/>
            </a:pPr>
            <a:r>
              <a:t>안병준 </a:t>
            </a:r>
            <a:r>
              <a:rPr u="sng">
                <a:hlinkClick r:id="rId3"/>
              </a:rPr>
              <a:t>coolbrise@knu.ac.kr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urther Stud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Further Studies</a:t>
            </a:r>
          </a:p>
        </p:txBody>
      </p:sp>
      <p:sp>
        <p:nvSpPr>
          <p:cNvPr id="181" name="The Missing Semester of Your CS Educ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TED </a:t>
            </a:r>
            <a:endParaRPr dirty="0"/>
          </a:p>
          <a:p>
            <a:pPr lvl="1"/>
            <a:r>
              <a:rPr lang="en-US" sz="3200" u="sng" dirty="0">
                <a:hlinkClick r:id="rId2"/>
              </a:rPr>
              <a:t>https://youtu.be/SvBR0OGT5VI?si=poY4WZwXtm02jFGS</a:t>
            </a:r>
            <a:endParaRPr lang="en-US" sz="3200" u="sng" dirty="0"/>
          </a:p>
          <a:p>
            <a:r>
              <a:rPr lang="en-US" dirty="0"/>
              <a:t>AI update</a:t>
            </a:r>
          </a:p>
          <a:p>
            <a:pPr lvl="1"/>
            <a:r>
              <a:rPr lang="en-US" dirty="0">
                <a:hlinkClick r:id="rId3"/>
              </a:rPr>
              <a:t>https://youtu.be/DqnTt1JtGXQ?si=-5vXn4rB22IL8ZAk</a:t>
            </a:r>
            <a:r>
              <a:rPr lang="en-US" dirty="0"/>
              <a:t> </a:t>
            </a:r>
          </a:p>
          <a:p>
            <a:r>
              <a:rPr lang="en-US" dirty="0"/>
              <a:t>Watch a movie</a:t>
            </a:r>
            <a:endParaRPr dirty="0"/>
          </a:p>
          <a:p>
            <a:pPr lvl="1"/>
            <a:r>
              <a:rPr lang="en-US" u="sng" dirty="0">
                <a:hlinkClick r:id="rId4"/>
              </a:rPr>
              <a:t>https://www.imdb.com/title/tt4846340/</a:t>
            </a:r>
            <a:endParaRPr lang="en-US" u="sng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– Guido Van Rossum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– </a:t>
            </a:r>
            <a:r>
              <a:rPr lang="en-US" dirty="0"/>
              <a:t>Imitation Game</a:t>
            </a:r>
            <a:endParaRPr dirty="0"/>
          </a:p>
        </p:txBody>
      </p:sp>
      <p:sp>
        <p:nvSpPr>
          <p:cNvPr id="184" name="“I have this hope that there is a better way. Higher-level tools that actually let you see the structure of the software more clearly will be of tremendous value.”"/>
          <p:cNvSpPr txBox="1">
            <a:spLocks noGrp="1"/>
          </p:cNvSpPr>
          <p:nvPr>
            <p:ph type="body" idx="14"/>
          </p:nvPr>
        </p:nvSpPr>
        <p:spPr>
          <a:xfrm>
            <a:off x="1270000" y="3673574"/>
            <a:ext cx="10464800" cy="1949252"/>
          </a:xfrm>
          <a:prstGeom prst="rect">
            <a:avLst/>
          </a:prstGeom>
        </p:spPr>
        <p:txBody>
          <a:bodyPr/>
          <a:lstStyle/>
          <a:p>
            <a:r>
              <a:rPr dirty="0"/>
              <a:t>“</a:t>
            </a:r>
            <a:r>
              <a:rPr lang="en-US" dirty="0"/>
              <a:t>Sometimes, it’s the very people who no one imagines anything of who do the things no one can imagine</a:t>
            </a:r>
            <a:r>
              <a:rPr dirty="0"/>
              <a:t>.”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5EC37B-9051-7F1D-31A4-4B3257C9F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3015389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11109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8B2CF-735E-1ADA-7C71-CCB2A0159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편지, 폰트이(가) 표시된 사진&#10;&#10;자동 생성된 설명">
            <a:extLst>
              <a:ext uri="{FF2B5EF4-FFF2-40B4-BE49-F238E27FC236}">
                <a16:creationId xmlns:a16="http://schemas.microsoft.com/office/drawing/2014/main" id="{C32435AF-D143-57F0-54C8-757367B2D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70" y="-8096"/>
            <a:ext cx="8549639" cy="961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919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 descr="텍스트, 야외, 하늘, 광고이(가) 표시된 사진&#10;&#10;자동 생성된 설명">
            <a:extLst>
              <a:ext uri="{FF2B5EF4-FFF2-40B4-BE49-F238E27FC236}">
                <a16:creationId xmlns:a16="http://schemas.microsoft.com/office/drawing/2014/main" id="{23537219-6A03-533F-DFA1-A0F055B617C8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7" b="1377"/>
          <a:stretch>
            <a:fillRect/>
          </a:stretch>
        </p:blipFill>
        <p:spPr>
          <a:xfrm>
            <a:off x="-177800" y="11430"/>
            <a:ext cx="13373100" cy="9753600"/>
          </a:xfr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4377D-2C49-51BE-A6D2-76FBCED9D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mounzer-awad-e8cT-GDo3j4-unsplash.jpg">
            <a:extLst>
              <a:ext uri="{FF2B5EF4-FFF2-40B4-BE49-F238E27FC236}">
                <a16:creationId xmlns:a16="http://schemas.microsoft.com/office/drawing/2014/main" id="{671DD0AF-0A27-5AB2-D0EB-B547B759C740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429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lachlan-dempsey-6VPEOdpFNAs-unsplash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72" b="13472"/>
          <a:stretch/>
        </p:blipFill>
        <p:spPr>
          <a:xfrm>
            <a:off x="88900" y="0"/>
            <a:ext cx="13004800" cy="9753600"/>
          </a:xfrm>
          <a:prstGeom prst="rect">
            <a:avLst/>
          </a:prstGeom>
        </p:spPr>
      </p:pic>
      <p:sp>
        <p:nvSpPr>
          <p:cNvPr id="163" name="Who are you?"/>
          <p:cNvSpPr txBox="1"/>
          <p:nvPr/>
        </p:nvSpPr>
        <p:spPr>
          <a:xfrm>
            <a:off x="8260892" y="1746530"/>
            <a:ext cx="3087016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Who are you?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XL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5" r="9655"/>
          <a:stretch/>
        </p:blipFill>
        <p:spPr>
          <a:xfrm>
            <a:off x="6502400" y="0"/>
            <a:ext cx="6502400" cy="9753600"/>
          </a:xfrm>
          <a:prstGeom prst="rect">
            <a:avLst/>
          </a:prstGeom>
        </p:spPr>
      </p:pic>
      <p:pic>
        <p:nvPicPr>
          <p:cNvPr id="6" name="XL.jpeg">
            <a:extLst>
              <a:ext uri="{FF2B5EF4-FFF2-40B4-BE49-F238E27FC236}">
                <a16:creationId xmlns:a16="http://schemas.microsoft.com/office/drawing/2014/main" id="{2EFAECE4-6411-7DA1-601E-7745C96305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3" r="6743"/>
          <a:stretch/>
        </p:blipFill>
        <p:spPr>
          <a:xfrm>
            <a:off x="0" y="0"/>
            <a:ext cx="6502400" cy="975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XL.jpeg">
            <a:extLst>
              <a:ext uri="{FF2B5EF4-FFF2-40B4-BE49-F238E27FC236}">
                <a16:creationId xmlns:a16="http://schemas.microsoft.com/office/drawing/2014/main" id="{2EFAECE4-6411-7DA1-601E-7745C9630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1" b="8801"/>
          <a:stretch/>
        </p:blipFill>
        <p:spPr>
          <a:xfrm>
            <a:off x="3251200" y="0"/>
            <a:ext cx="6502400" cy="975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292310647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5EC37B-9051-7F1D-31A4-4B3257C9F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47900" y="17479"/>
            <a:ext cx="8534399" cy="973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5150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98CCAA510C50B49874D604CDF61E6B5" ma:contentTypeVersion="10" ma:contentTypeDescription="새 문서를 만듭니다." ma:contentTypeScope="" ma:versionID="7cc5456dd315bb3473ee3449107a602b">
  <xsd:schema xmlns:xsd="http://www.w3.org/2001/XMLSchema" xmlns:xs="http://www.w3.org/2001/XMLSchema" xmlns:p="http://schemas.microsoft.com/office/2006/metadata/properties" xmlns:ns3="d5d3a902-ba94-4916-8dd8-0c0faeabce73" targetNamespace="http://schemas.microsoft.com/office/2006/metadata/properties" ma:root="true" ma:fieldsID="9f3bc81e509825696c111654d2552d90" ns3:_="">
    <xsd:import namespace="d5d3a902-ba94-4916-8dd8-0c0faeabce7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d3a902-ba94-4916-8dd8-0c0faeabce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5d3a902-ba94-4916-8dd8-0c0faeabce73" xsi:nil="true"/>
  </documentManagement>
</p:properties>
</file>

<file path=customXml/itemProps1.xml><?xml version="1.0" encoding="utf-8"?>
<ds:datastoreItem xmlns:ds="http://schemas.openxmlformats.org/officeDocument/2006/customXml" ds:itemID="{601F48B4-2CCC-4691-8DCD-99F3D9B3B2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3F3226-5D2D-438D-8554-D4042D5326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d3a902-ba94-4916-8dd8-0c0faeabce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39AEC42-6C79-4C3A-AEA1-ABBFADA4B66A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d5d3a902-ba94-4916-8dd8-0c0faeabce73"/>
    <ds:schemaRef ds:uri="http://www.w3.org/XML/1998/namespace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82</Words>
  <Application>Microsoft Office PowerPoint</Application>
  <PresentationFormat>사용자 지정</PresentationFormat>
  <Paragraphs>12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Helvetica Neue</vt:lpstr>
      <vt:lpstr>Helvetica Neue Light</vt:lpstr>
      <vt:lpstr>Helvetica Neue Medium</vt:lpstr>
      <vt:lpstr>Helvetica</vt:lpstr>
      <vt:lpstr>ModernPortfolio</vt:lpstr>
      <vt:lpstr>컴퓨팅사고와 SW코딩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Further Studies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컴퓨팅사고와 SW코딩</dc:title>
  <cp:lastModifiedBy>안병준</cp:lastModifiedBy>
  <cp:revision>3</cp:revision>
  <dcterms:modified xsi:type="dcterms:W3CDTF">2024-03-15T06:16:09Z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0x010100298CCAA510C50B49874D604CDF61E6B5</vt:lpwstr>
  </property>
</Properties>
</file>